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21599525" cy="35999738"/>
  <p:notesSz cx="7010400" cy="9296400"/>
  <p:defaultTextStyle>
    <a:defPPr>
      <a:defRPr lang="es-MX"/>
    </a:defPPr>
    <a:lvl1pPr marL="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30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61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91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22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52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83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013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44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68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F1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5" autoAdjust="0"/>
    <p:restoredTop sz="94660"/>
  </p:normalViewPr>
  <p:slideViewPr>
    <p:cSldViewPr>
      <p:cViewPr varScale="1">
        <p:scale>
          <a:sx n="20" d="100"/>
          <a:sy n="20" d="100"/>
        </p:scale>
        <p:origin x="2118" y="48"/>
      </p:cViewPr>
      <p:guideLst>
        <p:guide orient="horz" pos="11339"/>
        <p:guide pos="68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19973" y="11183258"/>
            <a:ext cx="18359596" cy="771661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9929" y="20399856"/>
            <a:ext cx="15119668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18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237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855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474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092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711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329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948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30/09/2019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30/09/2019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6996699" y="6808290"/>
            <a:ext cx="11482247" cy="14514060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49954" y="6808290"/>
            <a:ext cx="34086750" cy="14514060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30/09/2019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30/09/2019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06222" y="23133170"/>
            <a:ext cx="18359596" cy="7149947"/>
          </a:xfrm>
        </p:spPr>
        <p:txBody>
          <a:bodyPr anchor="t"/>
          <a:lstStyle>
            <a:lvl1pPr algn="l">
              <a:defRPr sz="22909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706222" y="15258229"/>
            <a:ext cx="18359596" cy="7874941"/>
          </a:xfrm>
        </p:spPr>
        <p:txBody>
          <a:bodyPr anchor="b"/>
          <a:lstStyle>
            <a:lvl1pPr marL="0" indent="0">
              <a:buNone/>
              <a:defRPr sz="11539">
                <a:solidFill>
                  <a:schemeClr val="tx1">
                    <a:tint val="75000"/>
                  </a:schemeClr>
                </a:solidFill>
              </a:defRPr>
            </a:lvl1pPr>
            <a:lvl2pPr marL="2618510" indent="0">
              <a:buNone/>
              <a:defRPr sz="10351">
                <a:solidFill>
                  <a:schemeClr val="tx1">
                    <a:tint val="75000"/>
                  </a:schemeClr>
                </a:solidFill>
              </a:defRPr>
            </a:lvl2pPr>
            <a:lvl3pPr marL="5237018" indent="0">
              <a:buNone/>
              <a:defRPr sz="9163">
                <a:solidFill>
                  <a:schemeClr val="tx1">
                    <a:tint val="75000"/>
                  </a:schemeClr>
                </a:solidFill>
              </a:defRPr>
            </a:lvl3pPr>
            <a:lvl4pPr marL="7855527" indent="0">
              <a:buNone/>
              <a:defRPr sz="7975">
                <a:solidFill>
                  <a:schemeClr val="tx1">
                    <a:tint val="75000"/>
                  </a:schemeClr>
                </a:solidFill>
              </a:defRPr>
            </a:lvl4pPr>
            <a:lvl5pPr marL="10474037" indent="0">
              <a:buNone/>
              <a:defRPr sz="7975">
                <a:solidFill>
                  <a:schemeClr val="tx1">
                    <a:tint val="75000"/>
                  </a:schemeClr>
                </a:solidFill>
              </a:defRPr>
            </a:lvl5pPr>
            <a:lvl6pPr marL="13092545" indent="0">
              <a:buNone/>
              <a:defRPr sz="7975">
                <a:solidFill>
                  <a:schemeClr val="tx1">
                    <a:tint val="75000"/>
                  </a:schemeClr>
                </a:solidFill>
              </a:defRPr>
            </a:lvl6pPr>
            <a:lvl7pPr marL="15711055" indent="0">
              <a:buNone/>
              <a:defRPr sz="7975">
                <a:solidFill>
                  <a:schemeClr val="tx1">
                    <a:tint val="75000"/>
                  </a:schemeClr>
                </a:solidFill>
              </a:defRPr>
            </a:lvl7pPr>
            <a:lvl8pPr marL="18329563" indent="0">
              <a:buNone/>
              <a:defRPr sz="7975">
                <a:solidFill>
                  <a:schemeClr val="tx1">
                    <a:tint val="75000"/>
                  </a:schemeClr>
                </a:solidFill>
              </a:defRPr>
            </a:lvl8pPr>
            <a:lvl9pPr marL="20948073" indent="0">
              <a:buNone/>
              <a:defRPr sz="79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30/09/2019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49947" y="39691381"/>
            <a:ext cx="22784499" cy="112257514"/>
          </a:xfrm>
        </p:spPr>
        <p:txBody>
          <a:bodyPr/>
          <a:lstStyle>
            <a:lvl1pPr>
              <a:defRPr sz="16122"/>
            </a:lvl1pPr>
            <a:lvl2pPr>
              <a:defRPr sz="13746"/>
            </a:lvl2pPr>
            <a:lvl3pPr>
              <a:defRPr sz="11539"/>
            </a:lvl3pPr>
            <a:lvl4pPr>
              <a:defRPr sz="10351"/>
            </a:lvl4pPr>
            <a:lvl5pPr>
              <a:defRPr sz="10351"/>
            </a:lvl5pPr>
            <a:lvl6pPr>
              <a:defRPr sz="10351"/>
            </a:lvl6pPr>
            <a:lvl7pPr>
              <a:defRPr sz="10351"/>
            </a:lvl7pPr>
            <a:lvl8pPr>
              <a:defRPr sz="10351"/>
            </a:lvl8pPr>
            <a:lvl9pPr>
              <a:defRPr sz="1035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694438" y="39691381"/>
            <a:ext cx="22784499" cy="112257514"/>
          </a:xfrm>
        </p:spPr>
        <p:txBody>
          <a:bodyPr/>
          <a:lstStyle>
            <a:lvl1pPr>
              <a:defRPr sz="16122"/>
            </a:lvl1pPr>
            <a:lvl2pPr>
              <a:defRPr sz="13746"/>
            </a:lvl2pPr>
            <a:lvl3pPr>
              <a:defRPr sz="11539"/>
            </a:lvl3pPr>
            <a:lvl4pPr>
              <a:defRPr sz="10351"/>
            </a:lvl4pPr>
            <a:lvl5pPr>
              <a:defRPr sz="10351"/>
            </a:lvl5pPr>
            <a:lvl6pPr>
              <a:defRPr sz="10351"/>
            </a:lvl6pPr>
            <a:lvl7pPr>
              <a:defRPr sz="10351"/>
            </a:lvl7pPr>
            <a:lvl8pPr>
              <a:defRPr sz="10351"/>
            </a:lvl8pPr>
            <a:lvl9pPr>
              <a:defRPr sz="1035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30/09/2019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9979" y="1441663"/>
            <a:ext cx="19439573" cy="599995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79977" y="8058279"/>
            <a:ext cx="9543541" cy="3358305"/>
          </a:xfrm>
        </p:spPr>
        <p:txBody>
          <a:bodyPr anchor="b"/>
          <a:lstStyle>
            <a:lvl1pPr marL="0" indent="0">
              <a:buNone/>
              <a:defRPr sz="13746" b="1"/>
            </a:lvl1pPr>
            <a:lvl2pPr marL="2618510" indent="0">
              <a:buNone/>
              <a:defRPr sz="11539" b="1"/>
            </a:lvl2pPr>
            <a:lvl3pPr marL="5237018" indent="0">
              <a:buNone/>
              <a:defRPr sz="10351" b="1"/>
            </a:lvl3pPr>
            <a:lvl4pPr marL="7855527" indent="0">
              <a:buNone/>
              <a:defRPr sz="9163" b="1"/>
            </a:lvl4pPr>
            <a:lvl5pPr marL="10474037" indent="0">
              <a:buNone/>
              <a:defRPr sz="9163" b="1"/>
            </a:lvl5pPr>
            <a:lvl6pPr marL="13092545" indent="0">
              <a:buNone/>
              <a:defRPr sz="9163" b="1"/>
            </a:lvl6pPr>
            <a:lvl7pPr marL="15711055" indent="0">
              <a:buNone/>
              <a:defRPr sz="9163" b="1"/>
            </a:lvl7pPr>
            <a:lvl8pPr marL="18329563" indent="0">
              <a:buNone/>
              <a:defRPr sz="9163" b="1"/>
            </a:lvl8pPr>
            <a:lvl9pPr marL="20948073" indent="0">
              <a:buNone/>
              <a:defRPr sz="9163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79977" y="11416583"/>
            <a:ext cx="9543541" cy="20741519"/>
          </a:xfrm>
        </p:spPr>
        <p:txBody>
          <a:bodyPr/>
          <a:lstStyle>
            <a:lvl1pPr>
              <a:defRPr sz="13746"/>
            </a:lvl1pPr>
            <a:lvl2pPr>
              <a:defRPr sz="11539"/>
            </a:lvl2pPr>
            <a:lvl3pPr>
              <a:defRPr sz="10351"/>
            </a:lvl3pPr>
            <a:lvl4pPr>
              <a:defRPr sz="9163"/>
            </a:lvl4pPr>
            <a:lvl5pPr>
              <a:defRPr sz="9163"/>
            </a:lvl5pPr>
            <a:lvl6pPr>
              <a:defRPr sz="9163"/>
            </a:lvl6pPr>
            <a:lvl7pPr>
              <a:defRPr sz="9163"/>
            </a:lvl7pPr>
            <a:lvl8pPr>
              <a:defRPr sz="9163"/>
            </a:lvl8pPr>
            <a:lvl9pPr>
              <a:defRPr sz="91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0972268" y="8058279"/>
            <a:ext cx="9547290" cy="3358305"/>
          </a:xfrm>
        </p:spPr>
        <p:txBody>
          <a:bodyPr anchor="b"/>
          <a:lstStyle>
            <a:lvl1pPr marL="0" indent="0">
              <a:buNone/>
              <a:defRPr sz="13746" b="1"/>
            </a:lvl1pPr>
            <a:lvl2pPr marL="2618510" indent="0">
              <a:buNone/>
              <a:defRPr sz="11539" b="1"/>
            </a:lvl2pPr>
            <a:lvl3pPr marL="5237018" indent="0">
              <a:buNone/>
              <a:defRPr sz="10351" b="1"/>
            </a:lvl3pPr>
            <a:lvl4pPr marL="7855527" indent="0">
              <a:buNone/>
              <a:defRPr sz="9163" b="1"/>
            </a:lvl4pPr>
            <a:lvl5pPr marL="10474037" indent="0">
              <a:buNone/>
              <a:defRPr sz="9163" b="1"/>
            </a:lvl5pPr>
            <a:lvl6pPr marL="13092545" indent="0">
              <a:buNone/>
              <a:defRPr sz="9163" b="1"/>
            </a:lvl6pPr>
            <a:lvl7pPr marL="15711055" indent="0">
              <a:buNone/>
              <a:defRPr sz="9163" b="1"/>
            </a:lvl7pPr>
            <a:lvl8pPr marL="18329563" indent="0">
              <a:buNone/>
              <a:defRPr sz="9163" b="1"/>
            </a:lvl8pPr>
            <a:lvl9pPr marL="20948073" indent="0">
              <a:buNone/>
              <a:defRPr sz="9163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0972268" y="11416583"/>
            <a:ext cx="9547290" cy="20741519"/>
          </a:xfrm>
        </p:spPr>
        <p:txBody>
          <a:bodyPr/>
          <a:lstStyle>
            <a:lvl1pPr>
              <a:defRPr sz="13746"/>
            </a:lvl1pPr>
            <a:lvl2pPr>
              <a:defRPr sz="11539"/>
            </a:lvl2pPr>
            <a:lvl3pPr>
              <a:defRPr sz="10351"/>
            </a:lvl3pPr>
            <a:lvl4pPr>
              <a:defRPr sz="9163"/>
            </a:lvl4pPr>
            <a:lvl5pPr>
              <a:defRPr sz="9163"/>
            </a:lvl5pPr>
            <a:lvl6pPr>
              <a:defRPr sz="9163"/>
            </a:lvl6pPr>
            <a:lvl7pPr>
              <a:defRPr sz="9163"/>
            </a:lvl7pPr>
            <a:lvl8pPr>
              <a:defRPr sz="9163"/>
            </a:lvl8pPr>
            <a:lvl9pPr>
              <a:defRPr sz="91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30/09/2019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30/09/2019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30/09/2019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9986" y="1433326"/>
            <a:ext cx="7106094" cy="6099956"/>
          </a:xfrm>
        </p:spPr>
        <p:txBody>
          <a:bodyPr anchor="b"/>
          <a:lstStyle>
            <a:lvl1pPr algn="l">
              <a:defRPr sz="11539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44823" y="1433329"/>
            <a:ext cx="12074734" cy="30724778"/>
          </a:xfrm>
        </p:spPr>
        <p:txBody>
          <a:bodyPr/>
          <a:lstStyle>
            <a:lvl1pPr>
              <a:defRPr sz="18328"/>
            </a:lvl1pPr>
            <a:lvl2pPr>
              <a:defRPr sz="16122"/>
            </a:lvl2pPr>
            <a:lvl3pPr>
              <a:defRPr sz="13746"/>
            </a:lvl3pPr>
            <a:lvl4pPr>
              <a:defRPr sz="11539"/>
            </a:lvl4pPr>
            <a:lvl5pPr>
              <a:defRPr sz="11539"/>
            </a:lvl5pPr>
            <a:lvl6pPr>
              <a:defRPr sz="11539"/>
            </a:lvl6pPr>
            <a:lvl7pPr>
              <a:defRPr sz="11539"/>
            </a:lvl7pPr>
            <a:lvl8pPr>
              <a:defRPr sz="11539"/>
            </a:lvl8pPr>
            <a:lvl9pPr>
              <a:defRPr sz="1153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79986" y="7533283"/>
            <a:ext cx="7106094" cy="24624824"/>
          </a:xfrm>
        </p:spPr>
        <p:txBody>
          <a:bodyPr/>
          <a:lstStyle>
            <a:lvl1pPr marL="0" indent="0">
              <a:buNone/>
              <a:defRPr sz="7975"/>
            </a:lvl1pPr>
            <a:lvl2pPr marL="2618510" indent="0">
              <a:buNone/>
              <a:defRPr sz="6959"/>
            </a:lvl2pPr>
            <a:lvl3pPr marL="5237018" indent="0">
              <a:buNone/>
              <a:defRPr sz="5771"/>
            </a:lvl3pPr>
            <a:lvl4pPr marL="7855527" indent="0">
              <a:buNone/>
              <a:defRPr sz="5091"/>
            </a:lvl4pPr>
            <a:lvl5pPr marL="10474037" indent="0">
              <a:buNone/>
              <a:defRPr sz="5091"/>
            </a:lvl5pPr>
            <a:lvl6pPr marL="13092545" indent="0">
              <a:buNone/>
              <a:defRPr sz="5091"/>
            </a:lvl6pPr>
            <a:lvl7pPr marL="15711055" indent="0">
              <a:buNone/>
              <a:defRPr sz="5091"/>
            </a:lvl7pPr>
            <a:lvl8pPr marL="18329563" indent="0">
              <a:buNone/>
              <a:defRPr sz="5091"/>
            </a:lvl8pPr>
            <a:lvl9pPr marL="20948073" indent="0">
              <a:buNone/>
              <a:defRPr sz="50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30/09/2019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33661" y="25199821"/>
            <a:ext cx="12959715" cy="2974980"/>
          </a:xfrm>
        </p:spPr>
        <p:txBody>
          <a:bodyPr anchor="b"/>
          <a:lstStyle>
            <a:lvl1pPr algn="l">
              <a:defRPr sz="11539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33661" y="3216645"/>
            <a:ext cx="12959715" cy="21599843"/>
          </a:xfrm>
        </p:spPr>
        <p:txBody>
          <a:bodyPr/>
          <a:lstStyle>
            <a:lvl1pPr marL="0" indent="0">
              <a:buNone/>
              <a:defRPr sz="18328"/>
            </a:lvl1pPr>
            <a:lvl2pPr marL="2618510" indent="0">
              <a:buNone/>
              <a:defRPr sz="16122"/>
            </a:lvl2pPr>
            <a:lvl3pPr marL="5237018" indent="0">
              <a:buNone/>
              <a:defRPr sz="13746"/>
            </a:lvl3pPr>
            <a:lvl4pPr marL="7855527" indent="0">
              <a:buNone/>
              <a:defRPr sz="11539"/>
            </a:lvl4pPr>
            <a:lvl5pPr marL="10474037" indent="0">
              <a:buNone/>
              <a:defRPr sz="11539"/>
            </a:lvl5pPr>
            <a:lvl6pPr marL="13092545" indent="0">
              <a:buNone/>
              <a:defRPr sz="11539"/>
            </a:lvl6pPr>
            <a:lvl7pPr marL="15711055" indent="0">
              <a:buNone/>
              <a:defRPr sz="11539"/>
            </a:lvl7pPr>
            <a:lvl8pPr marL="18329563" indent="0">
              <a:buNone/>
              <a:defRPr sz="11539"/>
            </a:lvl8pPr>
            <a:lvl9pPr marL="20948073" indent="0">
              <a:buNone/>
              <a:defRPr sz="11539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233661" y="28174800"/>
            <a:ext cx="12959715" cy="4224967"/>
          </a:xfrm>
        </p:spPr>
        <p:txBody>
          <a:bodyPr/>
          <a:lstStyle>
            <a:lvl1pPr marL="0" indent="0">
              <a:buNone/>
              <a:defRPr sz="7975"/>
            </a:lvl1pPr>
            <a:lvl2pPr marL="2618510" indent="0">
              <a:buNone/>
              <a:defRPr sz="6959"/>
            </a:lvl2pPr>
            <a:lvl3pPr marL="5237018" indent="0">
              <a:buNone/>
              <a:defRPr sz="5771"/>
            </a:lvl3pPr>
            <a:lvl4pPr marL="7855527" indent="0">
              <a:buNone/>
              <a:defRPr sz="5091"/>
            </a:lvl4pPr>
            <a:lvl5pPr marL="10474037" indent="0">
              <a:buNone/>
              <a:defRPr sz="5091"/>
            </a:lvl5pPr>
            <a:lvl6pPr marL="13092545" indent="0">
              <a:buNone/>
              <a:defRPr sz="5091"/>
            </a:lvl6pPr>
            <a:lvl7pPr marL="15711055" indent="0">
              <a:buNone/>
              <a:defRPr sz="5091"/>
            </a:lvl7pPr>
            <a:lvl8pPr marL="18329563" indent="0">
              <a:buNone/>
              <a:defRPr sz="5091"/>
            </a:lvl8pPr>
            <a:lvl9pPr marL="20948073" indent="0">
              <a:buNone/>
              <a:defRPr sz="50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2887-D489-4DCD-90EC-E0FFE4F0137A}" type="datetimeFigureOut">
              <a:rPr lang="es-MX" smtClean="0"/>
              <a:pPr/>
              <a:t>30/09/2019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079979" y="1441663"/>
            <a:ext cx="19439573" cy="5999957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79979" y="8399942"/>
            <a:ext cx="19439573" cy="23758163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079979" y="33366430"/>
            <a:ext cx="5039889" cy="1916654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69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12887-D489-4DCD-90EC-E0FFE4F0137A}" type="datetimeFigureOut">
              <a:rPr lang="es-MX" smtClean="0"/>
              <a:pPr/>
              <a:t>30/09/2019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7379846" y="33366430"/>
            <a:ext cx="6839850" cy="1916654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69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5479663" y="33366430"/>
            <a:ext cx="5039889" cy="1916654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69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99A6B-F794-4F87-BFFD-8B292D9B7B8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37018" rtl="0" eaLnBrk="1" latinLnBrk="0" hangingPunct="1">
        <a:spcBef>
          <a:spcPct val="0"/>
        </a:spcBef>
        <a:buNone/>
        <a:defRPr sz="252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63884" indent="-1963884" algn="l" defTabSz="5237018" rtl="0" eaLnBrk="1" latinLnBrk="0" hangingPunct="1">
        <a:spcBef>
          <a:spcPct val="20000"/>
        </a:spcBef>
        <a:buFont typeface="Arial" pitchFamily="34" charset="0"/>
        <a:buChar char="•"/>
        <a:defRPr sz="18328" kern="1200">
          <a:solidFill>
            <a:schemeClr val="tx1"/>
          </a:solidFill>
          <a:latin typeface="+mn-lt"/>
          <a:ea typeface="+mn-ea"/>
          <a:cs typeface="+mn-cs"/>
        </a:defRPr>
      </a:lvl1pPr>
      <a:lvl2pPr marL="4255078" indent="-1636568" algn="l" defTabSz="5237018" rtl="0" eaLnBrk="1" latinLnBrk="0" hangingPunct="1">
        <a:spcBef>
          <a:spcPct val="20000"/>
        </a:spcBef>
        <a:buFont typeface="Arial" pitchFamily="34" charset="0"/>
        <a:buChar char="–"/>
        <a:defRPr sz="16122" kern="1200">
          <a:solidFill>
            <a:schemeClr val="tx1"/>
          </a:solidFill>
          <a:latin typeface="+mn-lt"/>
          <a:ea typeface="+mn-ea"/>
          <a:cs typeface="+mn-cs"/>
        </a:defRPr>
      </a:lvl2pPr>
      <a:lvl3pPr marL="6546274" indent="-1309255" algn="l" defTabSz="5237018" rtl="0" eaLnBrk="1" latinLnBrk="0" hangingPunct="1">
        <a:spcBef>
          <a:spcPct val="20000"/>
        </a:spcBef>
        <a:buFont typeface="Arial" pitchFamily="34" charset="0"/>
        <a:buChar char="•"/>
        <a:defRPr sz="13746" kern="1200">
          <a:solidFill>
            <a:schemeClr val="tx1"/>
          </a:solidFill>
          <a:latin typeface="+mn-lt"/>
          <a:ea typeface="+mn-ea"/>
          <a:cs typeface="+mn-cs"/>
        </a:defRPr>
      </a:lvl3pPr>
      <a:lvl4pPr marL="9164782" indent="-1309255" algn="l" defTabSz="5237018" rtl="0" eaLnBrk="1" latinLnBrk="0" hangingPunct="1">
        <a:spcBef>
          <a:spcPct val="20000"/>
        </a:spcBef>
        <a:buFont typeface="Arial" pitchFamily="34" charset="0"/>
        <a:buChar char="–"/>
        <a:defRPr sz="11539" kern="1200">
          <a:solidFill>
            <a:schemeClr val="tx1"/>
          </a:solidFill>
          <a:latin typeface="+mn-lt"/>
          <a:ea typeface="+mn-ea"/>
          <a:cs typeface="+mn-cs"/>
        </a:defRPr>
      </a:lvl4pPr>
      <a:lvl5pPr marL="11783290" indent="-1309255" algn="l" defTabSz="5237018" rtl="0" eaLnBrk="1" latinLnBrk="0" hangingPunct="1">
        <a:spcBef>
          <a:spcPct val="20000"/>
        </a:spcBef>
        <a:buFont typeface="Arial" pitchFamily="34" charset="0"/>
        <a:buChar char="»"/>
        <a:defRPr sz="11539" kern="1200">
          <a:solidFill>
            <a:schemeClr val="tx1"/>
          </a:solidFill>
          <a:latin typeface="+mn-lt"/>
          <a:ea typeface="+mn-ea"/>
          <a:cs typeface="+mn-cs"/>
        </a:defRPr>
      </a:lvl5pPr>
      <a:lvl6pPr marL="14401800" indent="-1309255" algn="l" defTabSz="5237018" rtl="0" eaLnBrk="1" latinLnBrk="0" hangingPunct="1">
        <a:spcBef>
          <a:spcPct val="20000"/>
        </a:spcBef>
        <a:buFont typeface="Arial" pitchFamily="34" charset="0"/>
        <a:buChar char="•"/>
        <a:defRPr sz="11539" kern="1200">
          <a:solidFill>
            <a:schemeClr val="tx1"/>
          </a:solidFill>
          <a:latin typeface="+mn-lt"/>
          <a:ea typeface="+mn-ea"/>
          <a:cs typeface="+mn-cs"/>
        </a:defRPr>
      </a:lvl6pPr>
      <a:lvl7pPr marL="17020310" indent="-1309255" algn="l" defTabSz="5237018" rtl="0" eaLnBrk="1" latinLnBrk="0" hangingPunct="1">
        <a:spcBef>
          <a:spcPct val="20000"/>
        </a:spcBef>
        <a:buFont typeface="Arial" pitchFamily="34" charset="0"/>
        <a:buChar char="•"/>
        <a:defRPr sz="11539" kern="1200">
          <a:solidFill>
            <a:schemeClr val="tx1"/>
          </a:solidFill>
          <a:latin typeface="+mn-lt"/>
          <a:ea typeface="+mn-ea"/>
          <a:cs typeface="+mn-cs"/>
        </a:defRPr>
      </a:lvl7pPr>
      <a:lvl8pPr marL="19638819" indent="-1309255" algn="l" defTabSz="5237018" rtl="0" eaLnBrk="1" latinLnBrk="0" hangingPunct="1">
        <a:spcBef>
          <a:spcPct val="20000"/>
        </a:spcBef>
        <a:buFont typeface="Arial" pitchFamily="34" charset="0"/>
        <a:buChar char="•"/>
        <a:defRPr sz="11539" kern="1200">
          <a:solidFill>
            <a:schemeClr val="tx1"/>
          </a:solidFill>
          <a:latin typeface="+mn-lt"/>
          <a:ea typeface="+mn-ea"/>
          <a:cs typeface="+mn-cs"/>
        </a:defRPr>
      </a:lvl8pPr>
      <a:lvl9pPr marL="22257327" indent="-1309255" algn="l" defTabSz="5237018" rtl="0" eaLnBrk="1" latinLnBrk="0" hangingPunct="1">
        <a:spcBef>
          <a:spcPct val="20000"/>
        </a:spcBef>
        <a:buFont typeface="Arial" pitchFamily="34" charset="0"/>
        <a:buChar char="•"/>
        <a:defRPr sz="1153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5237018" rtl="0" eaLnBrk="1" latinLnBrk="0" hangingPunct="1">
        <a:defRPr sz="10351" kern="1200">
          <a:solidFill>
            <a:schemeClr val="tx1"/>
          </a:solidFill>
          <a:latin typeface="+mn-lt"/>
          <a:ea typeface="+mn-ea"/>
          <a:cs typeface="+mn-cs"/>
        </a:defRPr>
      </a:lvl1pPr>
      <a:lvl2pPr marL="2618510" algn="l" defTabSz="5237018" rtl="0" eaLnBrk="1" latinLnBrk="0" hangingPunct="1">
        <a:defRPr sz="10351" kern="1200">
          <a:solidFill>
            <a:schemeClr val="tx1"/>
          </a:solidFill>
          <a:latin typeface="+mn-lt"/>
          <a:ea typeface="+mn-ea"/>
          <a:cs typeface="+mn-cs"/>
        </a:defRPr>
      </a:lvl2pPr>
      <a:lvl3pPr marL="5237018" algn="l" defTabSz="5237018" rtl="0" eaLnBrk="1" latinLnBrk="0" hangingPunct="1">
        <a:defRPr sz="10351" kern="1200">
          <a:solidFill>
            <a:schemeClr val="tx1"/>
          </a:solidFill>
          <a:latin typeface="+mn-lt"/>
          <a:ea typeface="+mn-ea"/>
          <a:cs typeface="+mn-cs"/>
        </a:defRPr>
      </a:lvl3pPr>
      <a:lvl4pPr marL="7855527" algn="l" defTabSz="5237018" rtl="0" eaLnBrk="1" latinLnBrk="0" hangingPunct="1">
        <a:defRPr sz="10351" kern="1200">
          <a:solidFill>
            <a:schemeClr val="tx1"/>
          </a:solidFill>
          <a:latin typeface="+mn-lt"/>
          <a:ea typeface="+mn-ea"/>
          <a:cs typeface="+mn-cs"/>
        </a:defRPr>
      </a:lvl4pPr>
      <a:lvl5pPr marL="10474037" algn="l" defTabSz="5237018" rtl="0" eaLnBrk="1" latinLnBrk="0" hangingPunct="1">
        <a:defRPr sz="10351" kern="1200">
          <a:solidFill>
            <a:schemeClr val="tx1"/>
          </a:solidFill>
          <a:latin typeface="+mn-lt"/>
          <a:ea typeface="+mn-ea"/>
          <a:cs typeface="+mn-cs"/>
        </a:defRPr>
      </a:lvl5pPr>
      <a:lvl6pPr marL="13092545" algn="l" defTabSz="5237018" rtl="0" eaLnBrk="1" latinLnBrk="0" hangingPunct="1">
        <a:defRPr sz="10351" kern="1200">
          <a:solidFill>
            <a:schemeClr val="tx1"/>
          </a:solidFill>
          <a:latin typeface="+mn-lt"/>
          <a:ea typeface="+mn-ea"/>
          <a:cs typeface="+mn-cs"/>
        </a:defRPr>
      </a:lvl6pPr>
      <a:lvl7pPr marL="15711055" algn="l" defTabSz="5237018" rtl="0" eaLnBrk="1" latinLnBrk="0" hangingPunct="1">
        <a:defRPr sz="10351" kern="1200">
          <a:solidFill>
            <a:schemeClr val="tx1"/>
          </a:solidFill>
          <a:latin typeface="+mn-lt"/>
          <a:ea typeface="+mn-ea"/>
          <a:cs typeface="+mn-cs"/>
        </a:defRPr>
      </a:lvl7pPr>
      <a:lvl8pPr marL="18329563" algn="l" defTabSz="5237018" rtl="0" eaLnBrk="1" latinLnBrk="0" hangingPunct="1">
        <a:defRPr sz="10351" kern="1200">
          <a:solidFill>
            <a:schemeClr val="tx1"/>
          </a:solidFill>
          <a:latin typeface="+mn-lt"/>
          <a:ea typeface="+mn-ea"/>
          <a:cs typeface="+mn-cs"/>
        </a:defRPr>
      </a:lvl8pPr>
      <a:lvl9pPr marL="20948073" algn="l" defTabSz="5237018" rtl="0" eaLnBrk="1" latinLnBrk="0" hangingPunct="1">
        <a:defRPr sz="10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10.100.96.7/siin3/otras/encuestaActualizacionDato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0650" y="746394"/>
            <a:ext cx="20090232" cy="5660187"/>
          </a:xfrm>
        </p:spPr>
        <p:txBody>
          <a:bodyPr>
            <a:noAutofit/>
          </a:bodyPr>
          <a:lstStyle/>
          <a:p>
            <a:r>
              <a:rPr lang="es-MX" sz="11401" b="1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AVISO</a:t>
            </a:r>
            <a:r>
              <a:rPr lang="es-MX" sz="6000" b="1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/>
            </a:r>
            <a:br>
              <a:rPr lang="es-MX" sz="6000" b="1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</a:br>
            <a:r>
              <a:rPr lang="es-MX" sz="6000" b="1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DEPARTAMENTO DE SERVICIOS ESCOLARES</a:t>
            </a:r>
            <a:br>
              <a:rPr lang="es-MX" sz="6000" b="1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</a:br>
            <a:r>
              <a:rPr lang="es-MX" sz="6000" b="1" dirty="0">
                <a:latin typeface="Trebuchet MS" pitchFamily="34" charset="0"/>
              </a:rPr>
              <a:t>REQUISITOS PARA TRÁMITE DE TITULACIÓN</a:t>
            </a:r>
            <a:br>
              <a:rPr lang="es-MX" sz="6000" b="1" dirty="0">
                <a:latin typeface="Trebuchet MS" pitchFamily="34" charset="0"/>
              </a:rPr>
            </a:br>
            <a:r>
              <a:rPr lang="es-MX" sz="6000" b="1" dirty="0">
                <a:latin typeface="Trebuchet MS" pitchFamily="34" charset="0"/>
              </a:rPr>
              <a:t>GENERACIÓN: TSU SEPTIEMBRE 2017 – AGOSTO 2019</a:t>
            </a:r>
            <a:endParaRPr lang="es-MX" sz="9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0650" y="6262563"/>
            <a:ext cx="20090232" cy="2945127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Bef>
                <a:spcPct val="0"/>
              </a:spcBef>
              <a:buNone/>
              <a:defRPr/>
            </a:pPr>
            <a:r>
              <a:rPr lang="es-MX" sz="5867" b="1" dirty="0">
                <a:latin typeface="Trebuchet MS" panose="020B0603020202020204" pitchFamily="34" charset="0"/>
              </a:rPr>
              <a:t>1.  Fotografías en blanco y negro, papel mate con retoque, fondo blanco y recientes  (anotar matrícula al reverso</a:t>
            </a:r>
            <a:r>
              <a:rPr lang="es-MX" sz="5867" b="1" dirty="0" smtClean="0">
                <a:latin typeface="Trebuchet MS" panose="020B0603020202020204" pitchFamily="34" charset="0"/>
              </a:rPr>
              <a:t>).</a:t>
            </a:r>
            <a:endParaRPr lang="es-MX" sz="5867" b="1" dirty="0">
              <a:latin typeface="Trebuchet MS" panose="020B0603020202020204" pitchFamily="34" charset="0"/>
            </a:endParaRPr>
          </a:p>
          <a:p>
            <a:pPr lvl="0" algn="just">
              <a:spcBef>
                <a:spcPct val="0"/>
              </a:spcBef>
              <a:buFontTx/>
              <a:buChar char="-"/>
              <a:defRPr/>
            </a:pPr>
            <a:r>
              <a:rPr lang="es-MX" sz="5867" dirty="0">
                <a:latin typeface="Trebuchet MS" pitchFamily="34" charset="0"/>
              </a:rPr>
              <a:t>Tamaño infantil:12</a:t>
            </a:r>
          </a:p>
          <a:p>
            <a:pPr lvl="0" algn="just">
              <a:spcBef>
                <a:spcPct val="0"/>
              </a:spcBef>
              <a:buFontTx/>
              <a:buChar char="-"/>
              <a:defRPr/>
            </a:pPr>
            <a:r>
              <a:rPr lang="es-MX" sz="5867" dirty="0">
                <a:latin typeface="Trebuchet MS" pitchFamily="34" charset="0"/>
              </a:rPr>
              <a:t>Tamaño certificado ovalo:2</a:t>
            </a:r>
          </a:p>
          <a:p>
            <a:pPr marL="0" indent="0" algn="just">
              <a:spcBef>
                <a:spcPct val="0"/>
              </a:spcBef>
              <a:buNone/>
              <a:defRPr/>
            </a:pPr>
            <a:endParaRPr lang="es-MX" sz="5867" dirty="0">
              <a:latin typeface="Trebuchet MS" pitchFamily="34" charset="0"/>
            </a:endParaRPr>
          </a:p>
          <a:p>
            <a:pPr marL="0" indent="0" algn="just">
              <a:spcBef>
                <a:spcPct val="0"/>
              </a:spcBef>
              <a:buNone/>
              <a:defRPr/>
            </a:pPr>
            <a:r>
              <a:rPr lang="es-MX" sz="5867" b="1" dirty="0">
                <a:latin typeface="Trebuchet MS" pitchFamily="34" charset="0"/>
              </a:rPr>
              <a:t>2. Solicitud de registro de título profesional de </a:t>
            </a:r>
            <a:r>
              <a:rPr lang="es-MX" sz="5867" b="1" dirty="0" smtClean="0">
                <a:latin typeface="Trebuchet MS" pitchFamily="34" charset="0"/>
              </a:rPr>
              <a:t>TSU.</a:t>
            </a:r>
            <a:endParaRPr lang="es-MX" sz="5867" b="1" dirty="0">
              <a:latin typeface="Trebuchet MS" pitchFamily="34" charset="0"/>
            </a:endParaRPr>
          </a:p>
          <a:p>
            <a:pPr marL="1371738" indent="-1371738" algn="just">
              <a:buFont typeface="+mj-lt"/>
              <a:buAutoNum type="romanUcPeriod"/>
            </a:pPr>
            <a:r>
              <a:rPr lang="es-MX" sz="5867" dirty="0">
                <a:latin typeface="Trebuchet MS" pitchFamily="34" charset="0"/>
              </a:rPr>
              <a:t>Ingresa a la intranet institucional apartado de </a:t>
            </a:r>
            <a:r>
              <a:rPr lang="es-MX" sz="5867" dirty="0" smtClean="0">
                <a:latin typeface="Trebuchet MS" panose="020B0603020202020204" pitchFamily="34" charset="0"/>
              </a:rPr>
              <a:t>Sistemas, da </a:t>
            </a:r>
            <a:r>
              <a:rPr lang="es-MX" sz="5867" dirty="0">
                <a:latin typeface="Trebuchet MS" panose="020B0603020202020204" pitchFamily="34" charset="0"/>
              </a:rPr>
              <a:t>clic en el icono de </a:t>
            </a:r>
            <a:r>
              <a:rPr lang="es-MX" sz="5867" dirty="0">
                <a:latin typeface="Trebuchet MS" panose="020B0603020202020204" pitchFamily="34" charset="0"/>
                <a:hlinkClick r:id="rId2"/>
              </a:rPr>
              <a:t>Solicitud de Titulo DGPH</a:t>
            </a:r>
            <a:r>
              <a:rPr lang="es-MX" sz="5867" dirty="0">
                <a:latin typeface="Trebuchet MS" panose="020B0603020202020204" pitchFamily="34" charset="0"/>
              </a:rPr>
              <a:t> (disponible del 1 al 11 de octubre de 2019</a:t>
            </a:r>
            <a:r>
              <a:rPr lang="es-MX" sz="5867" dirty="0" smtClean="0">
                <a:latin typeface="Trebuchet MS" panose="020B0603020202020204" pitchFamily="34" charset="0"/>
              </a:rPr>
              <a:t>).</a:t>
            </a:r>
            <a:endParaRPr lang="es-MX" sz="5867" dirty="0">
              <a:latin typeface="Trebuchet MS" panose="020B0603020202020204" pitchFamily="34" charset="0"/>
            </a:endParaRPr>
          </a:p>
          <a:p>
            <a:pPr marL="1371738" indent="-1371738" algn="just">
              <a:buFont typeface="+mj-lt"/>
              <a:buAutoNum type="romanUcPeriod"/>
            </a:pPr>
            <a:r>
              <a:rPr lang="es-MX" sz="5867" dirty="0">
                <a:latin typeface="Trebuchet MS" panose="020B0603020202020204" pitchFamily="34" charset="0"/>
              </a:rPr>
              <a:t>El sistema te solicitará matrícula y contraseña de red.</a:t>
            </a:r>
          </a:p>
          <a:p>
            <a:pPr marL="1371738" indent="-1371738" algn="just">
              <a:buFont typeface="+mj-lt"/>
              <a:buAutoNum type="romanUcPeriod"/>
            </a:pPr>
            <a:r>
              <a:rPr lang="es-MX" sz="5867" dirty="0">
                <a:latin typeface="Trebuchet MS" panose="020B0603020202020204" pitchFamily="34" charset="0"/>
              </a:rPr>
              <a:t>Captura tu información personal (dirección particular, correo electrónico y número telefónico).</a:t>
            </a:r>
          </a:p>
          <a:p>
            <a:pPr marL="1371738" indent="-1371738" algn="just">
              <a:buFont typeface="+mj-lt"/>
              <a:buAutoNum type="romanUcPeriod"/>
            </a:pPr>
            <a:r>
              <a:rPr lang="es-MX" sz="5867" dirty="0">
                <a:latin typeface="Trebuchet MS" panose="020B0603020202020204" pitchFamily="34" charset="0"/>
              </a:rPr>
              <a:t>Guarda tu información y genera la solicitud de TSU en formato PDF Imprime la solicitud en blanco y negro, tamaño carta por ambos lados de la hoja en impresora Laser.</a:t>
            </a:r>
          </a:p>
          <a:p>
            <a:pPr marL="1371738" indent="-1371738" algn="just">
              <a:buFont typeface="+mj-lt"/>
              <a:buAutoNum type="romanUcPeriod"/>
            </a:pPr>
            <a:r>
              <a:rPr lang="es-MX" sz="5867" dirty="0">
                <a:latin typeface="Trebuchet MS" panose="020B0603020202020204" pitchFamily="34" charset="0"/>
              </a:rPr>
              <a:t>No firmar hasta que personal del Departamento de Servicios Escolares te lo indique.</a:t>
            </a:r>
          </a:p>
          <a:p>
            <a:pPr marL="0" indent="0" algn="just">
              <a:buNone/>
            </a:pPr>
            <a:r>
              <a:rPr lang="es-MX" sz="5867" dirty="0">
                <a:latin typeface="Trebuchet MS" panose="020B0603020202020204" pitchFamily="34" charset="0"/>
              </a:rPr>
              <a:t/>
            </a:r>
            <a:br>
              <a:rPr lang="es-MX" sz="5867" dirty="0">
                <a:latin typeface="Trebuchet MS" panose="020B0603020202020204" pitchFamily="34" charset="0"/>
              </a:rPr>
            </a:br>
            <a:r>
              <a:rPr lang="es-MX" sz="5867" dirty="0" smtClean="0">
                <a:latin typeface="Trebuchet MS" pitchFamily="34" charset="0"/>
              </a:rPr>
              <a:t>La solicitud se llenará con la información que registraste desde el momento de tu ingreso a la Universidad, si existe algún error deberás notificarlo del 1 al 11 de octubre en el Departamento de Servicios Escolares, ya que el día de la entrega no se realizarán cambios.</a:t>
            </a:r>
          </a:p>
          <a:p>
            <a:pPr marL="0" indent="0" algn="just">
              <a:spcBef>
                <a:spcPct val="0"/>
              </a:spcBef>
              <a:buNone/>
              <a:defRPr/>
            </a:pPr>
            <a:endParaRPr lang="es-MX" sz="5867" dirty="0" smtClean="0">
              <a:latin typeface="Trebuchet MS" pitchFamily="34" charset="0"/>
            </a:endParaRPr>
          </a:p>
          <a:p>
            <a:pPr marL="0" indent="0" defTabSz="1955996">
              <a:spcBef>
                <a:spcPct val="0"/>
              </a:spcBef>
              <a:buNone/>
            </a:pPr>
            <a:r>
              <a:rPr lang="es-MX" sz="5867" b="1" dirty="0" smtClean="0">
                <a:latin typeface="Trebuchet MS" pitchFamily="34" charset="0"/>
              </a:rPr>
              <a:t>3. Folder.</a:t>
            </a:r>
          </a:p>
          <a:p>
            <a:pPr algn="just" defTabSz="1955996">
              <a:spcBef>
                <a:spcPct val="0"/>
              </a:spcBef>
              <a:buFontTx/>
              <a:buChar char="-"/>
            </a:pPr>
            <a:r>
              <a:rPr lang="es-MX" sz="5867" dirty="0" smtClean="0">
                <a:latin typeface="Trebuchet MS" pitchFamily="34" charset="0"/>
              </a:rPr>
              <a:t>Folder </a:t>
            </a:r>
            <a:r>
              <a:rPr lang="es-MX" sz="5867" dirty="0">
                <a:latin typeface="Trebuchet MS" pitchFamily="34" charset="0"/>
              </a:rPr>
              <a:t>azul tamaño oficio al cual deberás anotarle tu nombre en la pestaña, empezando por </a:t>
            </a:r>
            <a:r>
              <a:rPr lang="es-MX" sz="5867" dirty="0" smtClean="0">
                <a:latin typeface="Trebuchet MS" pitchFamily="34" charset="0"/>
              </a:rPr>
              <a:t>apellido.</a:t>
            </a:r>
            <a:endParaRPr lang="es-MX" sz="5867" dirty="0">
              <a:latin typeface="Trebuchet MS" pitchFamily="34" charset="0"/>
            </a:endParaRPr>
          </a:p>
          <a:p>
            <a:pPr algn="just" defTabSz="1955996">
              <a:spcBef>
                <a:spcPct val="0"/>
              </a:spcBef>
              <a:buFontTx/>
              <a:buChar char="-"/>
            </a:pPr>
            <a:endParaRPr lang="es-MX" sz="5867" dirty="0">
              <a:latin typeface="Trebuchet MS" pitchFamily="34" charset="0"/>
            </a:endParaRPr>
          </a:p>
          <a:p>
            <a:pPr marL="0" indent="0" algn="just" defTabSz="1955996">
              <a:spcBef>
                <a:spcPct val="0"/>
              </a:spcBef>
              <a:buNone/>
            </a:pPr>
            <a:r>
              <a:rPr lang="es-MX" sz="5867" b="1" dirty="0">
                <a:latin typeface="Trebuchet MS" pitchFamily="34" charset="0"/>
              </a:rPr>
              <a:t>4. Pago de trámite de titulación a </a:t>
            </a:r>
            <a:r>
              <a:rPr lang="es-MX" sz="5867" b="1" dirty="0" smtClean="0">
                <a:latin typeface="Trebuchet MS" pitchFamily="34" charset="0"/>
              </a:rPr>
              <a:t>UTVM. </a:t>
            </a:r>
            <a:endParaRPr lang="es-MX" sz="5867" b="1" dirty="0">
              <a:latin typeface="Trebuchet MS" pitchFamily="34" charset="0"/>
            </a:endParaRPr>
          </a:p>
          <a:p>
            <a:pPr marL="0" indent="0" algn="just" defTabSz="1955996">
              <a:spcBef>
                <a:spcPct val="0"/>
              </a:spcBef>
              <a:buNone/>
            </a:pPr>
            <a:r>
              <a:rPr lang="es-MX" sz="5867" dirty="0">
                <a:latin typeface="Trebuchet MS" pitchFamily="34" charset="0"/>
              </a:rPr>
              <a:t>Imprime tu referencia bancaria en e-</a:t>
            </a:r>
            <a:r>
              <a:rPr lang="es-MX" sz="5867" dirty="0" err="1">
                <a:latin typeface="Trebuchet MS" panose="020B0603020202020204" pitchFamily="34" charset="0"/>
              </a:rPr>
              <a:t>siin</a:t>
            </a:r>
            <a:r>
              <a:rPr lang="es-MX" sz="5867" dirty="0">
                <a:latin typeface="Trebuchet MS" panose="020B0603020202020204" pitchFamily="34" charset="0"/>
              </a:rPr>
              <a:t> por la cantidad de $1,305.45 (tarifa 2019) conceptos de: Titulación, Derecho por la validación electrónica de título profesional mediante medidas de seguridad  y Expedición de registro estatal.</a:t>
            </a:r>
          </a:p>
          <a:p>
            <a:pPr marL="0" indent="0" algn="just" defTabSz="1955996">
              <a:spcBef>
                <a:spcPct val="0"/>
              </a:spcBef>
              <a:buNone/>
            </a:pPr>
            <a:endParaRPr lang="es-MX" sz="5867" dirty="0">
              <a:latin typeface="Trebuchet MS" panose="020B0603020202020204" pitchFamily="34" charset="0"/>
            </a:endParaRPr>
          </a:p>
          <a:p>
            <a:pPr marL="0" indent="0" algn="just" defTabSz="1955996">
              <a:spcBef>
                <a:spcPct val="0"/>
              </a:spcBef>
              <a:buNone/>
            </a:pPr>
            <a:r>
              <a:rPr lang="es-MX" sz="5867" b="1" dirty="0">
                <a:latin typeface="Trebuchet MS" panose="020B0603020202020204" pitchFamily="34" charset="0"/>
              </a:rPr>
              <a:t>5.- Fecha de entrega </a:t>
            </a:r>
          </a:p>
          <a:p>
            <a:pPr marL="0" indent="0" algn="just" defTabSz="1955996">
              <a:spcBef>
                <a:spcPct val="0"/>
              </a:spcBef>
              <a:buNone/>
            </a:pPr>
            <a:r>
              <a:rPr lang="es-MX" sz="6000" b="1" dirty="0" smtClean="0">
                <a:latin typeface="Trebuchet MS" panose="020B0603020202020204" pitchFamily="34" charset="0"/>
              </a:rPr>
              <a:t>Del 14 </a:t>
            </a:r>
            <a:r>
              <a:rPr lang="es-MX" sz="6000" b="1" dirty="0">
                <a:latin typeface="Trebuchet MS" panose="020B0603020202020204" pitchFamily="34" charset="0"/>
              </a:rPr>
              <a:t>al </a:t>
            </a:r>
            <a:r>
              <a:rPr lang="es-MX" sz="6000" b="1" dirty="0" smtClean="0">
                <a:latin typeface="Trebuchet MS" panose="020B0603020202020204" pitchFamily="34" charset="0"/>
              </a:rPr>
              <a:t>18 de octubre de </a:t>
            </a:r>
            <a:r>
              <a:rPr lang="es-MX" sz="6000" b="1" dirty="0">
                <a:latin typeface="Trebuchet MS" panose="020B0603020202020204" pitchFamily="34" charset="0"/>
              </a:rPr>
              <a:t>2019, en horario de lunes a viernes de </a:t>
            </a:r>
            <a:r>
              <a:rPr lang="es-MX" sz="6000" b="1" dirty="0" smtClean="0">
                <a:latin typeface="Trebuchet MS" panose="020B0603020202020204" pitchFamily="34" charset="0"/>
              </a:rPr>
              <a:t>08:30 </a:t>
            </a:r>
            <a:r>
              <a:rPr lang="es-MX" sz="6000" b="1" dirty="0">
                <a:latin typeface="Trebuchet MS" panose="020B0603020202020204" pitchFamily="34" charset="0"/>
              </a:rPr>
              <a:t>a </a:t>
            </a:r>
            <a:r>
              <a:rPr lang="es-MX" sz="6000" b="1" dirty="0" smtClean="0">
                <a:latin typeface="Trebuchet MS" panose="020B0603020202020204" pitchFamily="34" charset="0"/>
              </a:rPr>
              <a:t>16:30 </a:t>
            </a:r>
            <a:r>
              <a:rPr lang="es-MX" sz="6000" b="1" dirty="0" err="1" smtClean="0">
                <a:latin typeface="Trebuchet MS" panose="020B0603020202020204" pitchFamily="34" charset="0"/>
              </a:rPr>
              <a:t>hrs</a:t>
            </a:r>
            <a:r>
              <a:rPr lang="es-MX" sz="6000" b="1" dirty="0">
                <a:latin typeface="Trebuchet MS" panose="020B0603020202020204" pitchFamily="34" charset="0"/>
              </a:rPr>
              <a:t>, en el módulo que te corresponda:</a:t>
            </a:r>
          </a:p>
          <a:p>
            <a:pPr algn="just">
              <a:buFontTx/>
              <a:buChar char="-"/>
            </a:pPr>
            <a:r>
              <a:rPr lang="es-MX" sz="6000" dirty="0" smtClean="0">
                <a:latin typeface="Trebuchet MS" panose="020B0603020202020204" pitchFamily="34" charset="0"/>
              </a:rPr>
              <a:t>Módulo </a:t>
            </a:r>
            <a:r>
              <a:rPr lang="es-MX" sz="6000" dirty="0">
                <a:latin typeface="Trebuchet MS" panose="020B0603020202020204" pitchFamily="34" charset="0"/>
              </a:rPr>
              <a:t>1: </a:t>
            </a:r>
            <a:r>
              <a:rPr lang="es-MX" sz="6000" dirty="0" smtClean="0">
                <a:latin typeface="Trebuchet MS" panose="020B0603020202020204" pitchFamily="34" charset="0"/>
              </a:rPr>
              <a:t>Mecánica</a:t>
            </a:r>
            <a:r>
              <a:rPr lang="es-MX" sz="6000" dirty="0">
                <a:latin typeface="Trebuchet MS" panose="020B0603020202020204" pitchFamily="34" charset="0"/>
              </a:rPr>
              <a:t>, </a:t>
            </a:r>
            <a:r>
              <a:rPr lang="es-MX" sz="6000" dirty="0" smtClean="0">
                <a:latin typeface="Trebuchet MS" panose="020B0603020202020204" pitchFamily="34" charset="0"/>
              </a:rPr>
              <a:t>Administración.</a:t>
            </a:r>
          </a:p>
          <a:p>
            <a:pPr algn="just">
              <a:buFontTx/>
              <a:buChar char="-"/>
            </a:pPr>
            <a:r>
              <a:rPr lang="es-MX" sz="6000" dirty="0" smtClean="0">
                <a:latin typeface="Trebuchet MS" panose="020B0603020202020204" pitchFamily="34" charset="0"/>
              </a:rPr>
              <a:t>Módulo </a:t>
            </a:r>
            <a:r>
              <a:rPr lang="es-MX" sz="6000" dirty="0">
                <a:latin typeface="Trebuchet MS" panose="020B0603020202020204" pitchFamily="34" charset="0"/>
              </a:rPr>
              <a:t>2: Mecatrónica, Energías Renovables, </a:t>
            </a:r>
            <a:r>
              <a:rPr lang="es-MX" sz="6000" dirty="0" smtClean="0">
                <a:latin typeface="Trebuchet MS" panose="020B0603020202020204" pitchFamily="34" charset="0"/>
              </a:rPr>
              <a:t>Tecnologías de la Información.</a:t>
            </a:r>
          </a:p>
          <a:p>
            <a:pPr algn="just">
              <a:buFontTx/>
              <a:buChar char="-"/>
            </a:pPr>
            <a:r>
              <a:rPr lang="es-MX" sz="6000" dirty="0" smtClean="0">
                <a:latin typeface="Trebuchet MS" panose="020B0603020202020204" pitchFamily="34" charset="0"/>
              </a:rPr>
              <a:t>Módulo 3</a:t>
            </a:r>
            <a:r>
              <a:rPr lang="es-MX" sz="6000" dirty="0">
                <a:latin typeface="Trebuchet MS" panose="020B0603020202020204" pitchFamily="34" charset="0"/>
              </a:rPr>
              <a:t>: </a:t>
            </a:r>
            <a:r>
              <a:rPr lang="es-MX" sz="6000" dirty="0" smtClean="0">
                <a:latin typeface="Trebuchet MS" panose="020B0603020202020204" pitchFamily="34" charset="0"/>
              </a:rPr>
              <a:t>Turismo, </a:t>
            </a:r>
            <a:r>
              <a:rPr lang="es-MX" sz="6000" dirty="0">
                <a:latin typeface="Trebuchet MS" panose="020B0603020202020204" pitchFamily="34" charset="0"/>
              </a:rPr>
              <a:t>Gastronomía, Procesos Alimentarios</a:t>
            </a:r>
            <a:r>
              <a:rPr lang="es-MX" sz="6000" dirty="0" smtClean="0">
                <a:latin typeface="Trebuchet MS" panose="020B0603020202020204" pitchFamily="34" charset="0"/>
              </a:rPr>
              <a:t>.</a:t>
            </a:r>
          </a:p>
          <a:p>
            <a:pPr marL="0" indent="0" algn="just">
              <a:buNone/>
            </a:pPr>
            <a:endParaRPr lang="es-MX" sz="6000" dirty="0" smtClean="0">
              <a:latin typeface="Trebuchet MS" panose="020B0603020202020204" pitchFamily="34" charset="0"/>
            </a:endParaRPr>
          </a:p>
          <a:p>
            <a:pPr marL="0" indent="0" algn="just" defTabSz="1955996">
              <a:spcBef>
                <a:spcPct val="0"/>
              </a:spcBef>
              <a:buNone/>
            </a:pPr>
            <a:r>
              <a:rPr lang="es-MX" sz="5867" dirty="0" smtClean="0">
                <a:latin typeface="Trebuchet MS" panose="020B0603020202020204" pitchFamily="34" charset="0"/>
              </a:rPr>
              <a:t>Nota importante: El trámite de cédula electrónica lo realizarás personalmente una vez que la Universidad </a:t>
            </a:r>
            <a:r>
              <a:rPr lang="es-MX" sz="6000" dirty="0" smtClean="0"/>
              <a:t>inscriba tu Título </a:t>
            </a:r>
            <a:r>
              <a:rPr lang="es-MX" sz="6000" dirty="0"/>
              <a:t>Electrónico ante </a:t>
            </a:r>
            <a:r>
              <a:rPr lang="es-MX" sz="6000" dirty="0" smtClean="0"/>
              <a:t>la </a:t>
            </a:r>
            <a:r>
              <a:rPr lang="es-MX" sz="6000" b="1" dirty="0" smtClean="0"/>
              <a:t>DGP</a:t>
            </a:r>
            <a:r>
              <a:rPr lang="es-MX" sz="5867" dirty="0" smtClean="0">
                <a:latin typeface="Trebuchet MS" panose="020B0603020202020204" pitchFamily="34" charset="0"/>
              </a:rPr>
              <a:t>, para ello deberás pagar la tarifa que establece dicha institución y contar con tu </a:t>
            </a:r>
            <a:r>
              <a:rPr lang="es-MX" sz="5867" dirty="0" err="1" smtClean="0">
                <a:latin typeface="Trebuchet MS" panose="020B0603020202020204" pitchFamily="34" charset="0"/>
              </a:rPr>
              <a:t>e.firma</a:t>
            </a:r>
            <a:r>
              <a:rPr lang="es-MX" sz="5867" dirty="0" smtClean="0">
                <a:latin typeface="Trebuchet MS" panose="020B0603020202020204" pitchFamily="34" charset="0"/>
              </a:rPr>
              <a:t> (firma electrónica).</a:t>
            </a:r>
            <a:endParaRPr lang="es-MX" sz="5867" dirty="0">
              <a:latin typeface="Trebuchet MS" panose="020B0603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724" y="883825"/>
            <a:ext cx="2924294" cy="1881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03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3</Words>
  <Application>Microsoft Office PowerPoint</Application>
  <PresentationFormat>Personalizado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Tema de Office</vt:lpstr>
      <vt:lpstr>AVISO DEPARTAMENTO DE SERVICIOS ESCOLARES REQUISITOS PARA TRÁMITE DE TITULACIÓN GENERACIÓN: TSU SEPTIEMBRE 2017 – AGOSTO 2019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REQUISITOS PARA TRÁMITE DE TÍTULACIÓN GENERACIÓN: SEP 2014 – ABR 2016</dc:title>
  <dc:creator>SASA800227</dc:creator>
  <cp:lastModifiedBy>SASA800227</cp:lastModifiedBy>
  <cp:revision>138</cp:revision>
  <cp:lastPrinted>2019-09-30T20:33:00Z</cp:lastPrinted>
  <dcterms:created xsi:type="dcterms:W3CDTF">2016-04-26T14:59:32Z</dcterms:created>
  <dcterms:modified xsi:type="dcterms:W3CDTF">2019-09-30T21:58:32Z</dcterms:modified>
</cp:coreProperties>
</file>